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58210C7-12D2-414D-A65D-01E75CB61FC1}" type="datetimeFigureOut">
              <a:rPr lang="en-US" smtClean="0"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9EB253E-E461-4258-A4A5-AC0D7A5B524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82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75589"/>
            <a:ext cx="8504104" cy="485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757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59’ers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Colorado and Nevada Gold Rush</a:t>
            </a:r>
          </a:p>
          <a:p>
            <a:r>
              <a:rPr lang="en-US" dirty="0" smtClean="0"/>
              <a:t>Allowed for payment of specie payment in 1879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2595562" cy="259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389993"/>
            <a:ext cx="2552700" cy="194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3209925"/>
            <a:ext cx="3022438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850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Women’s voting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Wyoming (1869)</a:t>
            </a:r>
          </a:p>
          <a:p>
            <a:r>
              <a:rPr lang="en-US" dirty="0"/>
              <a:t>Followed by Utah (1870), Colorado (1893), and Idaho (1896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386" y="4419600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30" y="3048000"/>
            <a:ext cx="280235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62" y="3657600"/>
            <a:ext cx="18954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177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85800"/>
            <a:ext cx="845343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9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Homestead act 1862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Cheap land with commitment to live on and improve it over 5 year period.</a:t>
            </a:r>
          </a:p>
          <a:p>
            <a:pPr lvl="1"/>
            <a:r>
              <a:rPr lang="en-US" dirty="0" smtClean="0"/>
              <a:t>Land not good for farming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86000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33738"/>
            <a:ext cx="2514474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298373"/>
            <a:ext cx="26003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717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Fading Frontier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Fredrick Jackson Turner:</a:t>
            </a:r>
          </a:p>
          <a:p>
            <a:pPr lvl="1"/>
            <a:r>
              <a:rPr lang="en-US" i="1" dirty="0" smtClean="0"/>
              <a:t>Significance of the Frontier in Am. History </a:t>
            </a:r>
          </a:p>
          <a:p>
            <a:pPr lvl="1"/>
            <a:r>
              <a:rPr lang="en-US" dirty="0" smtClean="0"/>
              <a:t>Democracy and Innovation in moving west</a:t>
            </a:r>
          </a:p>
          <a:p>
            <a:r>
              <a:rPr lang="en-US" dirty="0" smtClean="0"/>
              <a:t>No more frontier line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762000"/>
            <a:ext cx="17907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137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Farmers Woes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Floods &amp; Drought</a:t>
            </a:r>
          </a:p>
          <a:p>
            <a:r>
              <a:rPr lang="en-US" dirty="0" smtClean="0"/>
              <a:t>Low selling of product </a:t>
            </a:r>
            <a:r>
              <a:rPr lang="en-US" dirty="0" smtClean="0">
                <a:sym typeface="Wingdings" pitchFamily="2" charset="2"/>
              </a:rPr>
              <a:t>high purchase of manufactured goods</a:t>
            </a:r>
          </a:p>
          <a:p>
            <a:r>
              <a:rPr lang="en-US" dirty="0" smtClean="0">
                <a:sym typeface="Wingdings" pitchFamily="2" charset="2"/>
              </a:rPr>
              <a:t>Grangers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Led by Oliver Kelley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Enhance lives of isolated farmers</a:t>
            </a:r>
          </a:p>
          <a:p>
            <a:pPr marL="411480" lvl="1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0"/>
            <a:ext cx="234315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352800"/>
            <a:ext cx="3052762" cy="305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244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Formed out of the Farmers Alliance</a:t>
            </a:r>
          </a:p>
          <a:p>
            <a:r>
              <a:rPr lang="en-US" dirty="0" smtClean="0"/>
              <a:t>Nationalize railroads and telephones</a:t>
            </a:r>
          </a:p>
          <a:p>
            <a:r>
              <a:rPr lang="en-US" dirty="0" smtClean="0"/>
              <a:t>Graduated income tax</a:t>
            </a:r>
          </a:p>
          <a:p>
            <a:r>
              <a:rPr lang="en-US" dirty="0" smtClean="0"/>
              <a:t>Free and unlimited coinage of silver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71900"/>
            <a:ext cx="324802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790700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945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 of 1896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Republican: McKinley</a:t>
            </a:r>
          </a:p>
          <a:p>
            <a:pPr lvl="1"/>
            <a:r>
              <a:rPr lang="en-US" dirty="0" smtClean="0"/>
              <a:t>Gold standard</a:t>
            </a:r>
          </a:p>
          <a:p>
            <a:pPr lvl="1"/>
            <a:r>
              <a:rPr lang="en-US" dirty="0" smtClean="0"/>
              <a:t>Government Aid of business</a:t>
            </a:r>
          </a:p>
          <a:p>
            <a:pPr lvl="1"/>
            <a:r>
              <a:rPr lang="en-US" dirty="0" smtClean="0"/>
              <a:t>East</a:t>
            </a:r>
          </a:p>
          <a:p>
            <a:r>
              <a:rPr lang="en-US" dirty="0" smtClean="0"/>
              <a:t>Democrat: William Jennings Bryan</a:t>
            </a:r>
          </a:p>
          <a:p>
            <a:pPr lvl="1"/>
            <a:r>
              <a:rPr lang="en-US" dirty="0" smtClean="0"/>
              <a:t>“Cross of Gold Speech”</a:t>
            </a:r>
          </a:p>
          <a:p>
            <a:pPr lvl="1"/>
            <a:r>
              <a:rPr lang="en-US" dirty="0" smtClean="0"/>
              <a:t>Silver standard (inflation)</a:t>
            </a:r>
          </a:p>
          <a:p>
            <a:pPr lvl="1"/>
            <a:r>
              <a:rPr lang="en-US" dirty="0" smtClean="0"/>
              <a:t>South and West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92" y="2057400"/>
            <a:ext cx="2556741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800600"/>
            <a:ext cx="3124200" cy="1835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3550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32</TotalTime>
  <Words>163</Words>
  <Application>Microsoft Office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Apothecary</vt:lpstr>
      <vt:lpstr>Chapter 26</vt:lpstr>
      <vt:lpstr>59’ers </vt:lpstr>
      <vt:lpstr>Women’s voting</vt:lpstr>
      <vt:lpstr>PowerPoint Presentation</vt:lpstr>
      <vt:lpstr>Homestead act 1862</vt:lpstr>
      <vt:lpstr>Fading Frontier</vt:lpstr>
      <vt:lpstr>Farmers Woes</vt:lpstr>
      <vt:lpstr>Populists</vt:lpstr>
      <vt:lpstr>Election of 1896</vt:lpstr>
      <vt:lpstr>PowerPoint Presentation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DoTS</dc:creator>
  <cp:lastModifiedBy>DoTS</cp:lastModifiedBy>
  <cp:revision>4</cp:revision>
  <dcterms:created xsi:type="dcterms:W3CDTF">2012-03-05T20:17:25Z</dcterms:created>
  <dcterms:modified xsi:type="dcterms:W3CDTF">2012-03-05T20:50:23Z</dcterms:modified>
</cp:coreProperties>
</file>